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79" r:id="rId13"/>
    <p:sldId id="280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88163" cy="100203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4660"/>
  </p:normalViewPr>
  <p:slideViewPr>
    <p:cSldViewPr>
      <p:cViewPr>
        <p:scale>
          <a:sx n="70" d="100"/>
          <a:sy n="70" d="100"/>
        </p:scale>
        <p:origin x="-153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0633AF-2025-458F-8FEC-8FABBF8361EB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DBDB3C4-606C-4170-B0F0-83262BE987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33AF-2025-458F-8FEC-8FABBF8361EB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B3C4-606C-4170-B0F0-83262BE987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33AF-2025-458F-8FEC-8FABBF8361EB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B3C4-606C-4170-B0F0-83262BE987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0633AF-2025-458F-8FEC-8FABBF8361EB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BDB3C4-606C-4170-B0F0-83262BE9875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0633AF-2025-458F-8FEC-8FABBF8361EB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DBDB3C4-606C-4170-B0F0-83262BE987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33AF-2025-458F-8FEC-8FABBF8361EB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B3C4-606C-4170-B0F0-83262BE9875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33AF-2025-458F-8FEC-8FABBF8361EB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B3C4-606C-4170-B0F0-83262BE9875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0633AF-2025-458F-8FEC-8FABBF8361EB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BDB3C4-606C-4170-B0F0-83262BE9875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33AF-2025-458F-8FEC-8FABBF8361EB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B3C4-606C-4170-B0F0-83262BE987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0633AF-2025-458F-8FEC-8FABBF8361EB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BDB3C4-606C-4170-B0F0-83262BE9875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0633AF-2025-458F-8FEC-8FABBF8361EB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BDB3C4-606C-4170-B0F0-83262BE9875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0633AF-2025-458F-8FEC-8FABBF8361EB}" type="datetimeFigureOut">
              <a:rPr lang="zh-TW" altLang="en-US" smtClean="0"/>
              <a:pPr/>
              <a:t>2015/11/4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BDB3C4-606C-4170-B0F0-83262BE987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altLang="zh-TW" sz="6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endParaRPr lang="zh-TW" altLang="en-US" sz="66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75656" y="1988840"/>
            <a:ext cx="6400800" cy="622920"/>
          </a:xfrm>
        </p:spPr>
        <p:txBody>
          <a:bodyPr>
            <a:noAutofit/>
          </a:bodyPr>
          <a:lstStyle/>
          <a:p>
            <a:pPr algn="l"/>
            <a:r>
              <a:rPr lang="en-US" altLang="zh-TW" sz="5400" dirty="0">
                <a:solidFill>
                  <a:srgbClr val="92D050"/>
                </a:solidFill>
              </a:rPr>
              <a:t> </a:t>
            </a:r>
            <a:r>
              <a:rPr lang="en-US" altLang="zh-TW" sz="5400" dirty="0" smtClean="0">
                <a:solidFill>
                  <a:srgbClr val="92D050"/>
                </a:solidFill>
              </a:rPr>
              <a:t>         </a:t>
            </a:r>
            <a:r>
              <a:rPr lang="en-US" altLang="zh-TW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</a:t>
            </a:r>
            <a:endParaRPr lang="zh-TW" alt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5004048" y="2492896"/>
            <a:ext cx="165618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339752" y="3212976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奈米空氣淨化劑</a:t>
            </a:r>
            <a:endParaRPr lang="zh-TW" altLang="en-US" sz="4400" b="1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5" name="圖片 14" descr="captivating-wallpaper-hd-summer-background-marvellous-summer-desktop-wallpaper-wallpapers-for-of-nature-facebook-free-download-mobil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055926" y="188640"/>
            <a:ext cx="50321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ALPOSOL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627784" y="1196752"/>
            <a:ext cx="1656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altLang="zh-TW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BIO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411760" y="2204864"/>
            <a:ext cx="547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奈米空氣淨化劑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圓形圖 25"/>
          <p:cNvSpPr/>
          <p:nvPr/>
        </p:nvSpPr>
        <p:spPr>
          <a:xfrm>
            <a:off x="4499992" y="1412776"/>
            <a:ext cx="648072" cy="576064"/>
          </a:xfrm>
          <a:prstGeom prst="pie">
            <a:avLst>
              <a:gd name="adj1" fmla="val 2520859"/>
              <a:gd name="adj2" fmla="val 19294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9" name="三十二角星形 28"/>
          <p:cNvSpPr/>
          <p:nvPr/>
        </p:nvSpPr>
        <p:spPr>
          <a:xfrm>
            <a:off x="5292080" y="1700808"/>
            <a:ext cx="360040" cy="28803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三十二角星形 29"/>
          <p:cNvSpPr/>
          <p:nvPr/>
        </p:nvSpPr>
        <p:spPr>
          <a:xfrm>
            <a:off x="6012160" y="1700808"/>
            <a:ext cx="288032" cy="28803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三十二角星形 30"/>
          <p:cNvSpPr/>
          <p:nvPr/>
        </p:nvSpPr>
        <p:spPr>
          <a:xfrm>
            <a:off x="6660232" y="1700808"/>
            <a:ext cx="360040" cy="288032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主要成份</a:t>
            </a:r>
            <a:r>
              <a:rPr lang="zh-TW" altLang="zh-TW" sz="4000" b="1" dirty="0" smtClean="0"/>
              <a:t> 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7787208" cy="492514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zh-TW" altLang="zh-TW" sz="8000" b="1" dirty="0" smtClean="0">
                <a:latin typeface="標楷體" pitchFamily="65" charset="-120"/>
                <a:ea typeface="標楷體" pitchFamily="65" charset="-120"/>
              </a:rPr>
              <a:t>擬蜂膠</a:t>
            </a:r>
            <a:r>
              <a:rPr lang="en-US" altLang="zh-TW" sz="8000" b="1" dirty="0" smtClean="0">
                <a:latin typeface="標楷體" pitchFamily="65" charset="-120"/>
                <a:ea typeface="標楷體" pitchFamily="65" charset="-120"/>
              </a:rPr>
              <a:t>HF</a:t>
            </a:r>
            <a:r>
              <a:rPr lang="zh-TW" altLang="zh-TW" sz="8000" b="1" dirty="0" smtClean="0">
                <a:latin typeface="標楷體" pitchFamily="65" charset="-120"/>
                <a:ea typeface="標楷體" pitchFamily="65" charset="-120"/>
              </a:rPr>
              <a:t>酵素</a:t>
            </a:r>
            <a:r>
              <a:rPr lang="en-US" altLang="zh-TW" sz="8000" b="1" dirty="0" smtClean="0">
                <a:latin typeface="標楷體" pitchFamily="65" charset="-120"/>
                <a:ea typeface="標楷體" pitchFamily="65" charset="-120"/>
              </a:rPr>
              <a:t> ( Natural enzymes )</a:t>
            </a:r>
            <a:endParaRPr lang="zh-TW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zh-TW" sz="8000" b="1" dirty="0" smtClean="0">
                <a:latin typeface="標楷體" pitchFamily="65" charset="-120"/>
                <a:ea typeface="標楷體" pitchFamily="65" charset="-120"/>
              </a:rPr>
              <a:t>有機酸</a:t>
            </a:r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：具有抑制細菌及抵抗發炎的作用。</a:t>
            </a:r>
          </a:p>
          <a:p>
            <a:pPr lvl="1"/>
            <a:r>
              <a:rPr lang="zh-TW" altLang="zh-TW" sz="8000" b="1" dirty="0" smtClean="0">
                <a:latin typeface="標楷體" pitchFamily="65" charset="-120"/>
                <a:ea typeface="標楷體" pitchFamily="65" charset="-120"/>
              </a:rPr>
              <a:t>類黃酮素</a:t>
            </a:r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：抗氧化、抗發炎、抗組織胺等作用。</a:t>
            </a:r>
          </a:p>
          <a:p>
            <a:pPr lvl="1"/>
            <a:r>
              <a:rPr lang="zh-TW" altLang="en-US" sz="8000" b="1" dirty="0" smtClean="0">
                <a:latin typeface="標楷體" pitchFamily="65" charset="-120"/>
                <a:ea typeface="標楷體" pitchFamily="65" charset="-120"/>
              </a:rPr>
              <a:t>萜</a:t>
            </a:r>
            <a:r>
              <a:rPr lang="zh-TW" altLang="zh-TW" sz="8000" b="1" dirty="0" smtClean="0">
                <a:latin typeface="標楷體" pitchFamily="65" charset="-120"/>
                <a:ea typeface="標楷體" pitchFamily="65" charset="-120"/>
              </a:rPr>
              <a:t>類</a:t>
            </a:r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：對抑制及消滅病菌能有效產生抗菌效果，其本身天然的</a:t>
            </a:r>
            <a:endParaRPr lang="en-US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buNone/>
            </a:pPr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抗生素對過敏者特別有效。</a:t>
            </a:r>
          </a:p>
          <a:p>
            <a:endParaRPr lang="zh-TW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8000" b="1" dirty="0" smtClean="0">
                <a:latin typeface="標楷體" pitchFamily="65" charset="-120"/>
                <a:ea typeface="標楷體" pitchFamily="65" charset="-120"/>
              </a:rPr>
              <a:t>EV</a:t>
            </a:r>
            <a:r>
              <a:rPr lang="zh-TW" altLang="zh-TW" sz="8000" b="1" dirty="0" smtClean="0">
                <a:latin typeface="標楷體" pitchFamily="65" charset="-120"/>
                <a:ea typeface="標楷體" pitchFamily="65" charset="-120"/>
              </a:rPr>
              <a:t>活性酵素</a:t>
            </a:r>
            <a:r>
              <a:rPr lang="en-US" altLang="zh-TW" sz="8000" b="1" dirty="0" smtClean="0">
                <a:latin typeface="標楷體" pitchFamily="65" charset="-120"/>
                <a:ea typeface="標楷體" pitchFamily="65" charset="-120"/>
              </a:rPr>
              <a:t> ( EV enzymes )</a:t>
            </a:r>
            <a:endParaRPr lang="zh-TW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主動包埋空氣中的異味，並經由氧化還原作用分解臭味。</a:t>
            </a:r>
          </a:p>
          <a:p>
            <a:pPr>
              <a:buNone/>
            </a:pPr>
            <a:r>
              <a:rPr lang="en-US" altLang="zh-TW" sz="8000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8000" b="1" dirty="0" smtClean="0">
                <a:latin typeface="標楷體" pitchFamily="65" charset="-120"/>
                <a:ea typeface="標楷體" pitchFamily="65" charset="-120"/>
              </a:rPr>
              <a:t>天然植物性萃取液</a:t>
            </a:r>
            <a:r>
              <a:rPr lang="en-US" altLang="zh-TW" sz="8000" b="1" dirty="0" smtClean="0">
                <a:latin typeface="標楷體" pitchFamily="65" charset="-120"/>
                <a:ea typeface="標楷體" pitchFamily="65" charset="-120"/>
              </a:rPr>
              <a:t> ( Natural botanical extractive liquid )</a:t>
            </a:r>
            <a:endParaRPr lang="zh-TW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8000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8000" b="1" dirty="0" smtClean="0">
                <a:latin typeface="標楷體" pitchFamily="65" charset="-120"/>
                <a:ea typeface="標楷體" pitchFamily="65" charset="-120"/>
              </a:rPr>
              <a:t>純水</a:t>
            </a:r>
            <a:r>
              <a:rPr lang="en-US" altLang="zh-TW" sz="8000" b="1" dirty="0" smtClean="0">
                <a:latin typeface="標楷體" pitchFamily="65" charset="-120"/>
                <a:ea typeface="標楷體" pitchFamily="65" charset="-120"/>
              </a:rPr>
              <a:t> ( Pure water )</a:t>
            </a:r>
            <a:endParaRPr lang="zh-TW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zh-TW" altLang="zh-TW" sz="7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sz="7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9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內部教材使用</a:t>
            </a:r>
            <a:endParaRPr lang="zh-TW" altLang="zh-TW" sz="9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en-US" altLang="zh-TW" sz="4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產品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運用說明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25144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zh-TW" altLang="en-US" sz="9600" b="1" dirty="0" smtClean="0">
                <a:latin typeface="標楷體" pitchFamily="65" charset="-120"/>
                <a:ea typeface="標楷體" pitchFamily="65" charset="-120"/>
              </a:rPr>
              <a:t>一、抑菌</a:t>
            </a:r>
            <a:endParaRPr lang="en-US" altLang="zh-TW" sz="9600" b="1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9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包埋空氣中的生物性氣膠，塵</a:t>
            </a:r>
            <a:r>
              <a:rPr lang="zh-TW" altLang="en-US" sz="9600" dirty="0" smtClean="0">
                <a:latin typeface="標楷體" pitchFamily="65" charset="-120"/>
                <a:ea typeface="標楷體" pitchFamily="65" charset="-120"/>
              </a:rPr>
              <a:t>蹣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糞便、花粉孢子等過敏源，避免其進入體內。</a:t>
            </a:r>
          </a:p>
          <a:p>
            <a:pPr lvl="0"/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降低空氣中懸浮之總菌數，使細菌病毒的濃度減少，產生抑菌的作用。</a:t>
            </a:r>
          </a:p>
          <a:p>
            <a:pPr lvl="0"/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啟動生物防護機制，主動捕捉藉由空氣或飛沫傳染之有害微生物，降低感染的機率。</a:t>
            </a:r>
            <a:r>
              <a:rPr lang="en-US" altLang="zh-TW" sz="9600" b="1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9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擬蜂膠</a:t>
            </a: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HF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酵素，含有機酸、類黃銅素、類等具有抗氧化、抗發炎、抗組織胺及抑制病菌的作用，是天然的抗生素。</a:t>
            </a:r>
            <a:r>
              <a:rPr lang="en-US" altLang="zh-TW" sz="9600" b="1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9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sz="9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sz="96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en-US" altLang="zh-TW" sz="4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產品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運用說明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25144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zh-TW" altLang="en-US" sz="9600" b="1" dirty="0" smtClean="0">
                <a:latin typeface="標楷體" pitchFamily="65" charset="-120"/>
                <a:ea typeface="標楷體" pitchFamily="65" charset="-120"/>
              </a:rPr>
              <a:t>二、異味消除</a:t>
            </a:r>
            <a:endParaRPr lang="en-US" altLang="zh-TW" sz="9600" b="1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en-US" altLang="zh-TW" sz="9600" b="1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將各種</a:t>
            </a:r>
            <a:r>
              <a:rPr lang="en-US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VOC</a:t>
            </a:r>
            <a:r>
              <a:rPr lang="zh-TW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的污染源，以天然</a:t>
            </a:r>
            <a:r>
              <a:rPr lang="en-US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EV</a:t>
            </a:r>
            <a:r>
              <a:rPr lang="zh-TW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酵素將其分解消除</a:t>
            </a:r>
            <a:endParaRPr lang="en-US" altLang="zh-TW" sz="9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>
              <a:buNone/>
            </a:pPr>
            <a:r>
              <a:rPr lang="zh-TW" altLang="en-US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zh-TW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的空氣污染源如下：有機物質產生的霉味。</a:t>
            </a:r>
          </a:p>
          <a:p>
            <a:pPr lvl="0"/>
            <a:r>
              <a:rPr lang="zh-TW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香煙燃燒所產生的氨氣 </a:t>
            </a:r>
            <a:r>
              <a:rPr lang="en-US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 NH</a:t>
            </a:r>
            <a:r>
              <a:rPr lang="en-US" altLang="zh-TW" sz="9600" baseline="-2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 </a:t>
            </a:r>
            <a:r>
              <a:rPr lang="en-US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、乙醛 </a:t>
            </a:r>
            <a:r>
              <a:rPr lang="en-US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 CH</a:t>
            </a:r>
            <a:r>
              <a:rPr lang="en-US" altLang="zh-TW" sz="9600" baseline="-2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en-US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CHO ) </a:t>
            </a:r>
            <a:r>
              <a:rPr lang="zh-TW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及</a:t>
            </a:r>
            <a:endParaRPr lang="en-US" altLang="zh-TW" sz="9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>
              <a:buNone/>
            </a:pPr>
            <a:r>
              <a:rPr lang="zh-TW" altLang="en-US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zh-TW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醋酸 </a:t>
            </a:r>
            <a:r>
              <a:rPr lang="en-US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 CH</a:t>
            </a:r>
            <a:r>
              <a:rPr lang="en-US" altLang="zh-TW" sz="9600" baseline="-2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en-US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COOH ) </a:t>
            </a:r>
            <a:r>
              <a:rPr lang="zh-TW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等碳氫化合物。</a:t>
            </a:r>
          </a:p>
          <a:p>
            <a:pPr lvl="0"/>
            <a:r>
              <a:rPr lang="zh-TW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傢俱、壁紙、建材及裝潢等所產生的異味。</a:t>
            </a:r>
            <a:r>
              <a:rPr lang="en-US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 </a:t>
            </a:r>
            <a:endParaRPr lang="zh-TW" altLang="zh-TW" sz="9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廁所中尿素與細菌參雜所產生的阿摩尼亞</a:t>
            </a:r>
            <a:r>
              <a:rPr lang="en-US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</a:p>
          <a:p>
            <a:pPr lvl="0">
              <a:buNone/>
            </a:pPr>
            <a:r>
              <a:rPr lang="zh-TW" altLang="en-US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en-US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 CO(NH</a:t>
            </a:r>
            <a:r>
              <a:rPr lang="en-US" altLang="zh-TW" sz="9600" baseline="-2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en-US" altLang="zh-TW" sz="9600" baseline="-2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 </a:t>
            </a:r>
            <a:r>
              <a:rPr lang="en-US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</a:t>
            </a:r>
            <a:r>
              <a:rPr lang="zh-TW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及氨氣 </a:t>
            </a:r>
            <a:r>
              <a:rPr lang="en-US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 NH</a:t>
            </a:r>
            <a:r>
              <a:rPr lang="en-US" altLang="zh-TW" sz="9600" baseline="-2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 </a:t>
            </a:r>
            <a:r>
              <a:rPr lang="en-US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</a:p>
          <a:p>
            <a:pPr lvl="0"/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海鮮、蔬果腐敗的氣味。</a:t>
            </a:r>
          </a:p>
          <a:p>
            <a:pPr lvl="0"/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醇類、苯類、醛類等有機揮發性溶劑所產生的有害</a:t>
            </a:r>
            <a:endParaRPr lang="en-US" altLang="zh-TW" sz="96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r>
              <a:rPr lang="zh-TW" altLang="en-US" sz="96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氣體。</a:t>
            </a: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96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水溝、排水道氣味，如甲硫酸、硫化氫等等。</a:t>
            </a:r>
          </a:p>
          <a:p>
            <a:pPr lvl="0"/>
            <a:endParaRPr lang="zh-TW" altLang="zh-TW" sz="7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sz="72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en-US" altLang="zh-TW" sz="4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產品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運用說明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25144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三、皮膚的保濕</a:t>
            </a: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en-US" altLang="zh-TW" sz="2600" b="1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綿密的</a:t>
            </a:r>
            <a:r>
              <a:rPr lang="en-US" altLang="zh-TW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ALPOSOL</a:t>
            </a:r>
            <a:r>
              <a:rPr lang="zh-TW" altLang="en-US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水分子能自然滲透肌膚，特殊的</a:t>
            </a:r>
            <a:r>
              <a:rPr lang="en-US" altLang="zh-TW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HF</a:t>
            </a:r>
            <a:r>
              <a:rPr lang="zh-TW" altLang="en-US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酵素能形成抗氧化、抗發炎、抗組織胺的作用，不只滋潤肌膚同時保護肌膚。</a:t>
            </a:r>
            <a:endParaRPr lang="en-US" altLang="zh-TW" sz="2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en-US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長時間處於乾燥的飛機上或是密閉式的中央空調辦公室，肌膚水分易於流失，</a:t>
            </a:r>
            <a:r>
              <a:rPr lang="en-US" altLang="zh-TW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ALPOSOL</a:t>
            </a:r>
            <a:r>
              <a:rPr lang="zh-TW" altLang="en-US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能即時為乾燥缺水的肌膚補充水分。</a:t>
            </a:r>
            <a:endParaRPr lang="en-US" altLang="zh-TW" sz="2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lvl="0"/>
            <a:r>
              <a:rPr lang="zh-TW" altLang="en-US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戶外活動或運動後，肌膚的黏膩與不適感，</a:t>
            </a:r>
            <a:r>
              <a:rPr lang="en-US" altLang="zh-TW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ALPOSOL</a:t>
            </a:r>
            <a:r>
              <a:rPr lang="zh-TW" altLang="en-US" sz="2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可適度滋潤與舒緩過度日曬之肌膚。</a:t>
            </a:r>
            <a:endParaRPr lang="zh-TW" altLang="zh-TW" sz="2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en-US" altLang="zh-TW" sz="4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物理性質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92514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外觀：乳白色液體</a:t>
            </a:r>
          </a:p>
          <a:p>
            <a:pPr>
              <a:buNone/>
            </a:pPr>
            <a:r>
              <a:rPr lang="en-US" altLang="zh-TW" sz="8000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溶解性：水互溶性佳</a:t>
            </a:r>
          </a:p>
          <a:p>
            <a:pPr>
              <a:buNone/>
            </a:pPr>
            <a:endParaRPr lang="zh-TW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燃燒性：為不可燃性</a:t>
            </a:r>
          </a:p>
          <a:p>
            <a:pPr>
              <a:buNone/>
            </a:pPr>
            <a:r>
              <a:rPr lang="en-US" altLang="zh-TW" sz="8000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爆炸性：無爆炸性</a:t>
            </a:r>
          </a:p>
          <a:p>
            <a:pPr>
              <a:buNone/>
            </a:pPr>
            <a:endParaRPr lang="zh-TW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濺散性：無濺散性</a:t>
            </a:r>
          </a:p>
          <a:p>
            <a:pPr>
              <a:buNone/>
            </a:pPr>
            <a:endParaRPr lang="zh-TW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無毒性</a:t>
            </a:r>
          </a:p>
          <a:p>
            <a:pPr>
              <a:buNone/>
            </a:pPr>
            <a:endParaRPr lang="zh-TW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無刺激性</a:t>
            </a:r>
            <a:endParaRPr lang="en-US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庫存安定性：室溫陰涼處保存一年</a:t>
            </a:r>
          </a:p>
          <a:p>
            <a:pPr lvl="0"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sz="7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sz="72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en-US" altLang="zh-TW" sz="4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測試報告 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11560" y="1484784"/>
          <a:ext cx="7416824" cy="54864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4390012"/>
                <a:gridCol w="3026812"/>
              </a:tblGrid>
              <a:tr h="4968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性</a:t>
                      </a:r>
                      <a:r>
                        <a:rPr lang="en-US" sz="1800" kern="100" dirty="0"/>
                        <a:t>   </a:t>
                      </a:r>
                      <a:r>
                        <a:rPr lang="zh-TW" sz="1800" kern="100" dirty="0"/>
                        <a:t>質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/>
                        <a:t>試驗結果</a:t>
                      </a:r>
                      <a:endParaRPr lang="zh-TW" sz="18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</a:tr>
              <a:tr h="4968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肺炎鏈球菌測試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具抑菌性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</a:tr>
              <a:tr h="4968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對退伍軍人菌之殺菌能力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具殺菌能力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</a:tr>
              <a:tr h="4968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動物眼睛之刺激性測試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無刺激性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</a:tr>
              <a:tr h="4968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/>
                        <a:t>動物皮膚之刺激性測試</a:t>
                      </a:r>
                      <a:endParaRPr lang="zh-TW" sz="18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無刺激性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</a:tr>
              <a:tr h="4968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/>
                        <a:t>急性毒性</a:t>
                      </a:r>
                      <a:r>
                        <a:rPr lang="en-US" sz="1800" kern="100"/>
                        <a:t>LD</a:t>
                      </a:r>
                      <a:r>
                        <a:rPr lang="en-US" sz="1800" kern="100" baseline="-25000"/>
                        <a:t>50</a:t>
                      </a:r>
                      <a:r>
                        <a:rPr lang="zh-TW" sz="1800" kern="100"/>
                        <a:t>動物試驗</a:t>
                      </a:r>
                      <a:endParaRPr lang="zh-TW" sz="18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無毒性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</a:tr>
              <a:tr h="4968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/>
                        <a:t>空氣中微生物抑菌能力</a:t>
                      </a:r>
                      <a:endParaRPr lang="zh-TW" sz="18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具抑菌能力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</a:tr>
              <a:tr h="4968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對醫院環境空氣中微生物抑菌能力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具抑菌能力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</a:tr>
              <a:tr h="4968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/>
                        <a:t>對肺結核桿菌之抑菌能力</a:t>
                      </a:r>
                      <a:endParaRPr lang="zh-TW" sz="18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具抑菌能力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</a:tr>
              <a:tr h="49685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/>
                        <a:t>鮑氏不動桿菌</a:t>
                      </a:r>
                      <a:endParaRPr lang="zh-TW" sz="1800" kern="10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/>
                        <a:t>具抑菌能力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檢驗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報告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抑菌試驗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602" name="Picture 2" descr="抑1-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844824"/>
            <a:ext cx="3456383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抑2-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3456384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檢驗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報告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眼睛刺激性試驗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6626" name="Picture 2" descr="眼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3456384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7" name="Picture 3" descr="眼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3456384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檢驗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報告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皮膚刺激性試驗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7650" name="Picture 2" descr="皮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2592288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1" name="Picture 3" descr="皮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132856"/>
            <a:ext cx="2592288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4" descr="皮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132856"/>
            <a:ext cx="2592288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檢驗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報告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LD50</a:t>
            </a: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試驗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endParaRPr lang="zh-TW" altLang="en-US" sz="4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8674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3456384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5" name="Picture 3" descr="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3456384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4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前言</a:t>
            </a:r>
            <a:endParaRPr lang="zh-TW" altLang="en-US" sz="4000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將生化浮質清淨液奈米化，應用造霧設備將生化浮質清淨液霧化擴散於空氣中，主動捕捉包埋污染物生化浮質清淨液是利用天然活性酵素，將污染源以自然的方式將其分解成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</a:t>
            </a:r>
            <a:r>
              <a:rPr lang="en-US" altLang="zh-TW" baseline="-2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</a:t>
            </a:r>
            <a:r>
              <a:rPr lang="en-US" altLang="zh-TW" baseline="-2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en-US" altLang="zh-TW" baseline="30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NO</a:t>
            </a:r>
            <a:r>
              <a:rPr lang="en-US" altLang="zh-TW" baseline="-2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en-US" altLang="zh-TW" baseline="30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¯</a:t>
            </a:r>
            <a:r>
              <a:rPr lang="zh-TW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</a:t>
            </a:r>
            <a:r>
              <a:rPr lang="en-US" altLang="zh-TW" baseline="-2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en-US" altLang="zh-TW" baseline="30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無毒無味的分子，採用大自然的自淨能力恢復空氣清新的空間，利用生化浮質清淨液的主動出擊將提供您，在密閉空調的環境下，擁有安全、抑菌、空氣清新的乾淨環境。</a:t>
            </a:r>
          </a:p>
          <a:p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空氣污染的新突破，由被動防護轉為主動包埋</a:t>
            </a:r>
            <a:endParaRPr lang="zh-TW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－ 氣霧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抑</a:t>
            </a:r>
            <a:r>
              <a:rPr lang="zh-TW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菌 －</a:t>
            </a:r>
            <a:endParaRPr lang="zh-TW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檢驗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報告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LD50</a:t>
            </a:r>
            <a:r>
              <a:rPr lang="zh-TW" altLang="en-US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試驗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9698" name="Picture 2" descr="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3456384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699" name="Picture 3" descr="空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3456384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檢驗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報告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除菌能力試驗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22" name="Picture 2" descr="醫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2592288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3" name="Picture 3" descr="醫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132856"/>
            <a:ext cx="2592288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4" name="Picture 4" descr="醫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132856"/>
            <a:ext cx="2592282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檢驗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報告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退伍軍人菌試驗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1746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456384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7" name="Picture 3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3456384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檢驗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報告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退伍軍人菌試驗</a:t>
            </a:r>
            <a:r>
              <a:rPr lang="en-US" altLang="zh-TW" sz="4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2770" name="Picture 2" descr="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456384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1" name="Picture 3" descr="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3456384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檢驗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報告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鮑式不動桿菌試驗</a:t>
            </a: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3794" name="Picture 2" descr="第2頁-中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2592288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5" name="Picture 3" descr="第3頁-中文(00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132856"/>
            <a:ext cx="2592288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4" descr="第4頁-中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132856"/>
            <a:ext cx="2592288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生物防護策略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133056"/>
          </a:xfrm>
        </p:spPr>
        <p:txBody>
          <a:bodyPr/>
          <a:lstStyle/>
          <a:p>
            <a:pPr lvl="0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擬似生物蛋白成分捕捉並包埋病毒，使不再傳播及難以再攻擊活體細胞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宿主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，降低傳染性。</a:t>
            </a:r>
          </a:p>
          <a:p>
            <a:pPr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共振活化水分子，加強保濕性，以利於微生物生化降解反應之進行。</a:t>
            </a:r>
          </a:p>
          <a:p>
            <a:pPr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促進微生物之代謝能力，加速微生物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吞噬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病毒，使病毒難以在環境中殘存。</a:t>
            </a:r>
          </a:p>
          <a:p>
            <a:pPr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抑菌及除臭之作用機能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氣霧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抑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菌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133056"/>
          </a:xfrm>
        </p:spPr>
        <p:txBody>
          <a:bodyPr/>
          <a:lstStyle/>
          <a:p>
            <a:pPr lvl="0">
              <a:buNone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一般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抑菌之作用機能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從細菌的生態防禦機制來看，其負責清理環境中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疑似廢棄老弱的有機物，故較易攻擊老弱體力差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或服用免疫制劑者，類似老虎、鯊魚等捕捉老弱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動物，又因為細菌可以在人體細胞外繁殖，所以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對付病源性細菌，除了增強本身的抵抗力外，還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可以用化學消毒、空氣過濾或臭氧等外在的方式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予以清除，達到抑菌的地步。</a:t>
            </a:r>
          </a:p>
          <a:p>
            <a:pPr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抑菌及除臭之作用機能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氣霧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抑</a:t>
            </a:r>
            <a:r>
              <a:rPr lang="zh-TW" altLang="zh-TW" sz="3600" b="1" dirty="0" smtClean="0">
                <a:latin typeface="標楷體" pitchFamily="65" charset="-120"/>
                <a:ea typeface="標楷體" pitchFamily="65" charset="-120"/>
              </a:rPr>
              <a:t>菌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7091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altLang="zh-TW" sz="9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9600" b="1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96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9600" b="1" dirty="0" smtClean="0">
                <a:latin typeface="標楷體" pitchFamily="65" charset="-120"/>
                <a:ea typeface="標楷體" pitchFamily="65" charset="-120"/>
              </a:rPr>
              <a:t>除臭之作用機能</a:t>
            </a:r>
            <a:endParaRPr lang="zh-TW" altLang="zh-TW" sz="9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8000" b="1" dirty="0" smtClean="0">
                <a:latin typeface="標楷體" pitchFamily="65" charset="-120"/>
                <a:ea typeface="標楷體" pitchFamily="65" charset="-120"/>
              </a:rPr>
              <a:t>一般除臭原理可分為：</a:t>
            </a:r>
            <a:endParaRPr lang="en-US" altLang="zh-TW" sz="8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8000" dirty="0" smtClean="0">
                <a:latin typeface="標楷體" pitchFamily="65" charset="-120"/>
                <a:ea typeface="標楷體" pitchFamily="65" charset="-120"/>
              </a:rPr>
              <a:t>a.</a:t>
            </a:r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感官性除臭：芳香有機化合物、遮蔽劑 </a:t>
            </a:r>
            <a:r>
              <a:rPr lang="en-US" altLang="zh-TW" sz="8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例如：木醋酸</a:t>
            </a:r>
            <a:r>
              <a:rPr lang="en-US" altLang="zh-TW" sz="8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、動植物精油</a:t>
            </a:r>
            <a:endParaRPr lang="en-US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8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等以遮蔽覆蓋的方式除臭。</a:t>
            </a:r>
            <a:endParaRPr lang="en-US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8000" dirty="0" smtClean="0">
                <a:latin typeface="標楷體" pitchFamily="65" charset="-120"/>
                <a:ea typeface="標楷體" pitchFamily="65" charset="-120"/>
              </a:rPr>
              <a:t>b.</a:t>
            </a:r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化學反應除臭：鐵銀系化合物脫硫、酸鹼劑中和、加成或縮合化學反</a:t>
            </a:r>
            <a:endParaRPr lang="en-US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8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應等。</a:t>
            </a:r>
            <a:endParaRPr lang="en-US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8000" dirty="0" smtClean="0">
                <a:latin typeface="標楷體" pitchFamily="65" charset="-120"/>
                <a:ea typeface="標楷體" pitchFamily="65" charset="-120"/>
              </a:rPr>
              <a:t>c.</a:t>
            </a:r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物理性除臭：</a:t>
            </a:r>
            <a:r>
              <a:rPr lang="en-US" altLang="zh-TW" sz="8000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吸著作用：活性碳、沸石、活性白土、碳纖維等方式。</a:t>
            </a:r>
          </a:p>
          <a:p>
            <a:pPr lvl="0"/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吸收作用：水洗、有機溶劑、界面活性劑等方式。</a:t>
            </a:r>
          </a:p>
          <a:p>
            <a:pPr lvl="0"/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被覆：高分子油、不揮發性油之表面皮膜之方式。</a:t>
            </a:r>
            <a:endParaRPr lang="en-US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r>
              <a:rPr lang="en-US" altLang="zh-TW" sz="8000" dirty="0" smtClean="0">
                <a:latin typeface="標楷體" pitchFamily="65" charset="-120"/>
                <a:ea typeface="標楷體" pitchFamily="65" charset="-120"/>
              </a:rPr>
              <a:t>d.</a:t>
            </a:r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物理化學除臭：藥劑添加吸著作用</a:t>
            </a:r>
            <a:r>
              <a:rPr lang="en-US" altLang="zh-TW" sz="8000" dirty="0" smtClean="0">
                <a:latin typeface="標楷體" pitchFamily="65" charset="-120"/>
                <a:ea typeface="標楷體" pitchFamily="65" charset="-120"/>
              </a:rPr>
              <a:t> (</a:t>
            </a:r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例如：活性碳、離子交換樹脂、</a:t>
            </a:r>
            <a:endParaRPr lang="en-US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r>
              <a:rPr lang="en-US" altLang="zh-TW" sz="8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添加化學反應劑</a:t>
            </a:r>
            <a:r>
              <a:rPr lang="en-US" altLang="zh-TW" sz="8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0">
              <a:buNone/>
            </a:pPr>
            <a:r>
              <a:rPr lang="en-US" altLang="zh-TW" sz="8000" dirty="0" smtClean="0">
                <a:latin typeface="標楷體" pitchFamily="65" charset="-120"/>
                <a:ea typeface="標楷體" pitchFamily="65" charset="-120"/>
              </a:rPr>
              <a:t>e.</a:t>
            </a:r>
            <a:r>
              <a:rPr lang="zh-TW" altLang="zh-TW" sz="8000" dirty="0" smtClean="0">
                <a:latin typeface="標楷體" pitchFamily="65" charset="-120"/>
                <a:ea typeface="標楷體" pitchFamily="65" charset="-120"/>
              </a:rPr>
              <a:t>生物性除臭：酵素、殺菌劑、紫外線等</a:t>
            </a:r>
          </a:p>
          <a:p>
            <a:pPr>
              <a:buNone/>
            </a:pPr>
            <a:endParaRPr lang="zh-TW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除臭作用原理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7091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altLang="zh-TW" sz="9600" b="1" dirty="0" smtClean="0">
                <a:solidFill>
                  <a:srgbClr val="92D050"/>
                </a:solidFill>
                <a:latin typeface="標楷體" pitchFamily="65" charset="-120"/>
                <a:ea typeface="標楷體" pitchFamily="65" charset="-120"/>
              </a:rPr>
              <a:t>BIO-</a:t>
            </a:r>
            <a:r>
              <a:rPr lang="en-US" altLang="zh-TW" sz="96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ALPOSOL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是利用天然微生物所產生的</a:t>
            </a: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EV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活性酵素，</a:t>
            </a:r>
            <a:endParaRPr lang="en-US" altLang="zh-TW" sz="9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將臭源以自然的方式將其分解成</a:t>
            </a:r>
            <a:r>
              <a:rPr lang="en-US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</a:t>
            </a:r>
            <a:r>
              <a:rPr lang="en-US" altLang="zh-TW" sz="9600" baseline="-2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</a:t>
            </a:r>
            <a:r>
              <a:rPr lang="zh-TW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CO</a:t>
            </a:r>
            <a:r>
              <a:rPr lang="en-US" altLang="zh-TW" sz="9600" baseline="-2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en-US" altLang="zh-TW" sz="9600" baseline="30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</a:t>
            </a:r>
            <a:r>
              <a:rPr lang="zh-TW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NO</a:t>
            </a:r>
            <a:r>
              <a:rPr lang="en-US" altLang="zh-TW" sz="9600" baseline="-2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en-US" altLang="zh-TW" sz="9600" baseline="30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</a:t>
            </a:r>
            <a:r>
              <a:rPr lang="zh-TW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endParaRPr lang="en-US" altLang="zh-TW" sz="9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None/>
            </a:pPr>
            <a:r>
              <a:rPr lang="en-US" altLang="zh-TW" sz="96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</a:t>
            </a:r>
            <a:r>
              <a:rPr lang="en-US" altLang="zh-TW" sz="9600" baseline="-25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lang="en-US" altLang="zh-TW" sz="9600" baseline="30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等無毒無味的成分。</a:t>
            </a:r>
          </a:p>
          <a:p>
            <a:pPr>
              <a:buNone/>
            </a:pP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9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一般可分解的臭味種類：</a:t>
            </a: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en-US" sz="9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例如</a:t>
            </a:r>
          </a:p>
          <a:p>
            <a:pPr>
              <a:buNone/>
            </a:pPr>
            <a:endParaRPr lang="zh-TW" altLang="zh-TW" sz="9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氨臭</a:t>
            </a: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 ( 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化糞池</a:t>
            </a: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 )</a:t>
            </a:r>
            <a:endParaRPr lang="zh-TW" altLang="zh-TW" sz="9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96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硫臭</a:t>
            </a: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 ( </a:t>
            </a: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腐敗性垃圾</a:t>
            </a: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 )</a:t>
            </a:r>
            <a:endParaRPr lang="zh-TW" altLang="zh-TW" sz="9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96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r>
              <a:rPr lang="zh-TW" altLang="zh-TW" sz="9600" dirty="0" smtClean="0">
                <a:latin typeface="標楷體" pitchFamily="65" charset="-120"/>
                <a:ea typeface="標楷體" pitchFamily="65" charset="-120"/>
              </a:rPr>
              <a:t>短鏈脂肪酸臭及煙臭等</a:t>
            </a:r>
          </a:p>
          <a:p>
            <a:pPr>
              <a:buNone/>
            </a:pPr>
            <a:r>
              <a:rPr lang="en-US" altLang="zh-TW" sz="9600" dirty="0" smtClean="0">
                <a:latin typeface="標楷體" pitchFamily="65" charset="-120"/>
                <a:ea typeface="標楷體" pitchFamily="65" charset="-120"/>
              </a:rPr>
              <a:t> </a:t>
            </a:r>
            <a:endParaRPr lang="zh-TW" altLang="zh-TW" sz="9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 descr="C:\Users\Deborah\Desktop\image01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1008"/>
            <a:ext cx="3384376" cy="2232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除臭作用原理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709120"/>
          </a:xfrm>
        </p:spPr>
        <p:txBody>
          <a:bodyPr>
            <a:normAutofit/>
          </a:bodyPr>
          <a:lstStyle/>
          <a:p>
            <a:pPr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sz="80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49" name="Picture 1" descr="C:\Users\Deborah\Desktop\imag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6912768" cy="864096"/>
          </a:xfrm>
          <a:prstGeom prst="rect">
            <a:avLst/>
          </a:prstGeom>
          <a:noFill/>
        </p:spPr>
      </p:pic>
      <p:pic>
        <p:nvPicPr>
          <p:cNvPr id="2050" name="Picture 2" descr="C:\Users\Deborah\Desktop\image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25800"/>
            <a:ext cx="6912767" cy="1427336"/>
          </a:xfrm>
          <a:prstGeom prst="rect">
            <a:avLst/>
          </a:prstGeom>
          <a:noFill/>
        </p:spPr>
      </p:pic>
      <p:pic>
        <p:nvPicPr>
          <p:cNvPr id="2051" name="Picture 3" descr="C:\Users\Deborah\Desktop\image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869160"/>
            <a:ext cx="6984776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除臭作用原理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709120"/>
          </a:xfrm>
        </p:spPr>
        <p:txBody>
          <a:bodyPr>
            <a:normAutofit/>
          </a:bodyPr>
          <a:lstStyle/>
          <a:p>
            <a:pPr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8" y="486916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換言之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，當噴灑於空氣中可迅速吸附空氣中的惡臭成份，加以濃縮至地面或物體表面，隨即就地啟動環境既存之天然微生物菌群及其酵素群活性，於室溫濕度下進行快速消化分解反應，達到除臭效果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8" name="Picture 4" descr="C:\Users\Deborah\Desktop\image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6984776" cy="2031405"/>
          </a:xfrm>
          <a:prstGeom prst="rect">
            <a:avLst/>
          </a:prstGeom>
          <a:noFill/>
        </p:spPr>
      </p:pic>
      <p:pic>
        <p:nvPicPr>
          <p:cNvPr id="1029" name="Picture 5" descr="C:\Users\Deborah\Desktop\image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6912768" cy="479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BIO-</a:t>
            </a:r>
            <a:r>
              <a:rPr lang="en-US" altLang="zh-TW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ALPOSOL</a:t>
            </a:r>
            <a: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TW" altLang="zh-TW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zh-TW" altLang="zh-TW" sz="4000" b="1" dirty="0" smtClean="0">
                <a:latin typeface="標楷體" pitchFamily="65" charset="-120"/>
                <a:ea typeface="標楷體" pitchFamily="65" charset="-120"/>
              </a:rPr>
              <a:t>產品功能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4930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一、抑菌</a:t>
            </a: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二、異味消除</a:t>
            </a: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三、皮膚的保濕</a:t>
            </a:r>
            <a:endParaRPr lang="zh-TW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sz="36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zh-TW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buNone/>
            </a:pPr>
            <a:endParaRPr lang="zh-TW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364</TotalTime>
  <Words>940</Words>
  <Application>Microsoft Office PowerPoint</Application>
  <PresentationFormat>如螢幕大小 (4:3)</PresentationFormat>
  <Paragraphs>201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壁窗</vt:lpstr>
      <vt:lpstr>ALPOSOL</vt:lpstr>
      <vt:lpstr>BIO-ALPOSOL 前言</vt:lpstr>
      <vt:lpstr>BIO-ALPOSOL 生物防護策略</vt:lpstr>
      <vt:lpstr>BIO-ALPOSOL 抑菌及除臭之作用機能(氣霧抑菌)</vt:lpstr>
      <vt:lpstr>BIO-ALPOSOL 抑菌及除臭之作用機能(氣霧抑菌)</vt:lpstr>
      <vt:lpstr>BIO-ALPOSOL 除臭作用原理</vt:lpstr>
      <vt:lpstr>BIO-ALPOSOL 除臭作用原理</vt:lpstr>
      <vt:lpstr>BIO-ALPOSOL 除臭作用原理</vt:lpstr>
      <vt:lpstr>BIO-ALPOSOL 產品功能 </vt:lpstr>
      <vt:lpstr>BIO-ALPOSOL 主要成份 </vt:lpstr>
      <vt:lpstr>BIO-ALPOSOL 產品運用說明 </vt:lpstr>
      <vt:lpstr>BIO-ALPOSOL 產品運用說明 </vt:lpstr>
      <vt:lpstr>BIO-ALPOSOL 產品運用說明 </vt:lpstr>
      <vt:lpstr>BIO-ALPOSOL 物理性質</vt:lpstr>
      <vt:lpstr>BIO-ALPOSOL 測試報告 </vt:lpstr>
      <vt:lpstr>BIO-ALPOSOL 檢驗報告-抑菌試驗 </vt:lpstr>
      <vt:lpstr>BIO-ALPOSOL 檢驗報告-眼睛刺激性試驗 </vt:lpstr>
      <vt:lpstr>BIO-ALPOSOL 檢驗報告-皮膚刺激性試驗 </vt:lpstr>
      <vt:lpstr>BIO-ALPOSOL 檢驗報告-LD50試驗1 </vt:lpstr>
      <vt:lpstr>BIO-ALPOSOL 檢驗報告-LD50試驗2</vt:lpstr>
      <vt:lpstr>BIO-ALPOSOL 檢驗報告-除菌能力試驗 </vt:lpstr>
      <vt:lpstr>BIO-ALPOSOL 檢驗報告-退伍軍人菌試驗1 </vt:lpstr>
      <vt:lpstr>BIO-ALPOSOL 檢驗報告-退伍軍人菌試驗2  </vt:lpstr>
      <vt:lpstr>BIO-ALPOSOL 檢驗報告-鮑式不動桿菌試驗 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ALPOSOL</dc:title>
  <dc:creator>Deborah</dc:creator>
  <cp:lastModifiedBy>P5Q3-LOUIS</cp:lastModifiedBy>
  <cp:revision>30</cp:revision>
  <dcterms:created xsi:type="dcterms:W3CDTF">2013-07-23T01:24:31Z</dcterms:created>
  <dcterms:modified xsi:type="dcterms:W3CDTF">2015-11-04T06:34:32Z</dcterms:modified>
</cp:coreProperties>
</file>